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>
  <p:sldMasterIdLst>
    <p:sldMasterId id="2147483678" r:id="rId1"/>
  </p:sldMasterIdLst>
  <p:notesMasterIdLst>
    <p:notesMasterId r:id="rId2"/>
  </p:notesMasterIdLst>
  <p:sldIdLst>
    <p:sldId id="289" r:id="rId3"/>
    <p:sldId id="290" r:id="rId4"/>
    <p:sldId id="291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</p:sldIdLst>
  <p:sldSz type="screen16x9" cy="6858000" cx="12192000"/>
  <p:notesSz cx="7772400" cy="10058400"/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/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116" d="100"/>
          <a:sy n="116" d="100"/>
        </p:scale>
        <p:origin x="1446" y="108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tableStyles" Target="tableStyles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58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582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58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58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58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master-page3">
    <p:spTree>
      <p:nvGrpSpPr>
        <p:cNvPr id="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master-page3">
    <p:spTree>
      <p:nvGrpSpPr>
        <p:cNvPr id="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8" name="PlaceHolder 1"/>
          <p:cNvSpPr>
            <a:spLocks noGrp="1"/>
          </p:cNvSpPr>
          <p:nvPr>
            <p:ph type="title"/>
          </p:nvPr>
        </p:nvSpPr>
        <p:spPr>
          <a:xfrm>
            <a:off x="609480" y="619200"/>
            <a:ext cx="10972080" cy="1084680"/>
          </a:xfrm>
          <a:prstGeom prst="rect"/>
          <a:noFill/>
          <a:ln w="0">
            <a:noFill/>
          </a:ln>
        </p:spPr>
        <p:txBody>
          <a:bodyPr anchor="ctr" bIns="0" lIns="0" rIns="0" tIns="0">
            <a:spAutoFit/>
          </a:bodyPr>
          <a:p>
            <a:pPr algn="ctr" indent="0">
              <a:buNone/>
            </a:pPr>
            <a:endParaRPr b="0" sz="4400" lang="en-US" strike="noStrike" u="none">
              <a:solidFill>
                <a:srgbClr val="000000"/>
              </a:solidFill>
              <a:effectLst/>
              <a:latin typeface="Arial"/>
            </a:endParaRPr>
          </a:p>
        </p:txBody>
      </p:sp>
      <p:sp>
        <p:nvSpPr>
          <p:cNvPr id="1048579" name="PlaceHolder 2"/>
          <p:cNvSpPr>
            <a:spLocks noGrp="1"/>
          </p:cNvSpPr>
          <p:nvPr>
            <p:ph type="subTitle"/>
          </p:nvPr>
        </p:nvSpPr>
        <p:spPr>
          <a:xfrm>
            <a:off x="609480" y="1880280"/>
            <a:ext cx="10972080" cy="3768480"/>
          </a:xfrm>
          <a:prstGeom prst="rect"/>
          <a:noFill/>
          <a:ln w="0">
            <a:noFill/>
          </a:ln>
        </p:spPr>
        <p:txBody>
          <a:bodyPr anchor="ctr" bIns="0" lIns="0" rIns="0" tIns="0">
            <a:spAutoFit/>
          </a:bodyPr>
          <a:p>
            <a:pPr algn="ctr" indent="0">
              <a:buNone/>
            </a:pPr>
            <a:endParaRPr b="0" sz="3200" lang="en-US" strike="noStrike" u="none">
              <a:solidFill>
                <a:srgbClr val="000000"/>
              </a:solidFill>
              <a:effectLst/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PlaceHolder 1"/>
          <p:cNvSpPr>
            <a:spLocks noGrp="1"/>
          </p:cNvSpPr>
          <p:nvPr>
            <p:ph type="title"/>
          </p:nvPr>
        </p:nvSpPr>
        <p:spPr>
          <a:xfrm>
            <a:off x="609480" y="619200"/>
            <a:ext cx="10972080" cy="1084680"/>
          </a:xfrm>
          <a:prstGeom prst="rect"/>
          <a:noFill/>
          <a:ln w="0">
            <a:noFill/>
          </a:ln>
        </p:spPr>
        <p:txBody>
          <a:bodyPr anchor="ctr" bIns="0" lIns="0" rIns="0" tIns="0">
            <a:noAutofit/>
          </a:bodyPr>
          <a:p>
            <a:pPr algn="ctr" indent="0">
              <a:buNone/>
            </a:pPr>
            <a:r>
              <a:rPr b="0" sz="4400" lang="en-US" strike="noStrike" u="none">
                <a:solidFill>
                  <a:srgbClr val="000000"/>
                </a:solidFill>
                <a:effectLst/>
                <a:latin typeface="Arial"/>
              </a:rPr>
              <a:t>Click to edit the title text format</a:t>
            </a:r>
            <a:endParaRPr b="0" sz="4400" lang="en-US" strike="noStrike" u="none">
              <a:solidFill>
                <a:srgbClr val="000000"/>
              </a:solidFill>
              <a:effectLst/>
              <a:latin typeface="Arial"/>
            </a:endParaRPr>
          </a:p>
        </p:txBody>
      </p:sp>
      <p:sp>
        <p:nvSpPr>
          <p:cNvPr id="1048577" name="PlaceHolder 2"/>
          <p:cNvSpPr>
            <a:spLocks noGrp="1"/>
          </p:cNvSpPr>
          <p:nvPr>
            <p:ph type="body"/>
          </p:nvPr>
        </p:nvSpPr>
        <p:spPr>
          <a:xfrm>
            <a:off x="609480" y="1880280"/>
            <a:ext cx="10972080" cy="3768480"/>
          </a:xfrm>
          <a:prstGeom prst="rect"/>
          <a:noFill/>
          <a:ln w="0">
            <a:noFill/>
          </a:ln>
        </p:spPr>
        <p:txBody>
          <a:bodyPr anchor="t" bIns="0" lIns="0" rIns="0" tIns="0">
            <a:normAutofit/>
          </a:bodyPr>
          <a:p>
            <a:pPr indent="-324000" marL="432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3200" lang="en-US" strike="noStrike" u="none">
                <a:solidFill>
                  <a:srgbClr val="000000"/>
                </a:solidFill>
                <a:effectLst/>
                <a:latin typeface="Arial"/>
              </a:rPr>
              <a:t>Click to edit the outline text format</a:t>
            </a:r>
            <a:endParaRPr b="0" sz="3200" lang="en-US" strike="noStrike" u="none">
              <a:solidFill>
                <a:srgbClr val="000000"/>
              </a:solidFill>
              <a:effectLst/>
              <a:latin typeface="Arial"/>
            </a:endParaRPr>
          </a:p>
          <a:p>
            <a:pPr indent="-324000" lvl="1" marL="86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sz="2800" lang="en-US" strike="noStrike" u="none">
                <a:solidFill>
                  <a:srgbClr val="000000"/>
                </a:solidFill>
                <a:effectLst/>
                <a:latin typeface="Arial"/>
              </a:rPr>
              <a:t>Second Outline Level</a:t>
            </a:r>
            <a:endParaRPr b="0" sz="2800" lang="en-US" strike="noStrike" u="none">
              <a:solidFill>
                <a:srgbClr val="000000"/>
              </a:solidFill>
              <a:effectLst/>
              <a:latin typeface="Arial"/>
            </a:endParaRPr>
          </a:p>
          <a:p>
            <a:pPr indent="-288000" lvl="2" marL="129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400" lang="en-US" strike="noStrike" u="none">
                <a:solidFill>
                  <a:srgbClr val="000000"/>
                </a:solidFill>
                <a:effectLst/>
                <a:latin typeface="Arial"/>
              </a:rPr>
              <a:t>Third Outline Level</a:t>
            </a:r>
            <a:endParaRPr b="0" sz="2400" lang="en-US" strike="noStrike" u="none">
              <a:solidFill>
                <a:srgbClr val="000000"/>
              </a:solidFill>
              <a:effectLst/>
              <a:latin typeface="Arial"/>
            </a:endParaRPr>
          </a:p>
          <a:p>
            <a:pPr indent="-216000" lvl="3" marL="1728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sz="2000" lang="en-US" strike="noStrike" u="none">
                <a:solidFill>
                  <a:srgbClr val="000000"/>
                </a:solidFill>
                <a:effectLst/>
                <a:latin typeface="Arial"/>
              </a:rPr>
              <a:t>Fourth Outline Level</a:t>
            </a:r>
            <a:endParaRPr b="0" sz="2000" lang="en-US" strike="noStrike" u="none">
              <a:solidFill>
                <a:srgbClr val="000000"/>
              </a:solidFill>
              <a:effectLst/>
              <a:latin typeface="Arial"/>
            </a:endParaRPr>
          </a:p>
          <a:p>
            <a:pPr indent="-216000" lvl="4" marL="2160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000" lang="en-US" strike="noStrike" u="none">
                <a:solidFill>
                  <a:srgbClr val="000000"/>
                </a:solidFill>
                <a:effectLst/>
                <a:latin typeface="Arial"/>
              </a:rPr>
              <a:t>Fifth Outline Level</a:t>
            </a:r>
            <a:endParaRPr b="0" sz="2000" lang="en-US" strike="noStrike" u="none">
              <a:solidFill>
                <a:srgbClr val="000000"/>
              </a:solidFill>
              <a:effectLst/>
              <a:latin typeface="Arial"/>
            </a:endParaRPr>
          </a:p>
          <a:p>
            <a:pPr indent="-216000" lvl="5" marL="2592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000" lang="en-US" strike="noStrike" u="none">
                <a:solidFill>
                  <a:srgbClr val="000000"/>
                </a:solidFill>
                <a:effectLst/>
                <a:latin typeface="Arial"/>
              </a:rPr>
              <a:t>Sixth Outline Level</a:t>
            </a:r>
            <a:endParaRPr b="0" sz="2000" lang="en-US" strike="noStrike" u="none">
              <a:solidFill>
                <a:srgbClr val="000000"/>
              </a:solidFill>
              <a:effectLst/>
              <a:latin typeface="Arial"/>
            </a:endParaRPr>
          </a:p>
          <a:p>
            <a:pPr indent="-216000" lvl="6" marL="3024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000" lang="en-US" strike="noStrike" u="none">
                <a:solidFill>
                  <a:srgbClr val="000000"/>
                </a:solidFill>
                <a:effectLst/>
                <a:latin typeface="Arial"/>
              </a:rPr>
              <a:t>Seventh Outline Level</a:t>
            </a:r>
            <a:endParaRPr b="0" sz="2000" lang="en-US" strike="noStrike" u="none">
              <a:solidFill>
                <a:srgbClr val="000000"/>
              </a:solidFill>
              <a:effectLst/>
              <a:latin typeface="Arial"/>
            </a:endParaRPr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79" r:id="rId1"/>
    <p:sldLayoutId id="2147483680" r:id="rId2"/>
  </p:sldLayoutIdLst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1760" cy="6857640"/>
          </a:xfrm>
          <a:prstGeom prst="rect"/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2000"/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1760" cy="6857640"/>
          </a:xfrm>
          <a:prstGeom prst="rect"/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2000"/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1760" cy="6857640"/>
          </a:xfrm>
          <a:prstGeom prst="rect"/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2000"/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1760" cy="6857640"/>
          </a:xfrm>
          <a:prstGeom prst="rect"/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2000"/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1760" cy="6857640"/>
          </a:xfrm>
          <a:prstGeom prst="rect"/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2000"/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1760" cy="6857640"/>
          </a:xfrm>
          <a:prstGeom prst="rect"/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2000"/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1760" cy="6857640"/>
          </a:xfrm>
          <a:prstGeom prst="rect"/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2000"/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1760" cy="6857640"/>
          </a:xfrm>
          <a:prstGeom prst="rect"/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2000"/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1760" cy="6857640"/>
          </a:xfrm>
          <a:prstGeom prst="rect"/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2000"/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1760" cy="6857640"/>
          </a:xfrm>
          <a:prstGeom prst="rect"/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2000"/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1760" cy="6857640"/>
          </a:xfrm>
          <a:prstGeom prst="rect"/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2000"/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1760" cy="6857640"/>
          </a:xfrm>
          <a:prstGeom prst="rect"/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2000"/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LibreOffice/25.2.3.2$Linux_X86_64 LibreOffice_project/bbb074479178df812d175f709636b368952c2ce3</Application>
  <ScaleCrop>0</ScaleCrop>
  <LinksUpToDate>0</LinksUpToDate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creator>PJE110</dc:creator>
  <dcterms:created xsi:type="dcterms:W3CDTF">2026-01-16T11:01:37Z</dcterms:created>
  <dcterms:modified xsi:type="dcterms:W3CDTF">2026-01-16T11:01:37Z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61026d3b80404f098d0cfa551d89ec54_23</vt:lpwstr>
  </property>
</Properties>
</file>